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sldIdLst>
    <p:sldId id="256" r:id="rId2"/>
    <p:sldId id="257" r:id="rId3"/>
    <p:sldId id="263" r:id="rId4"/>
    <p:sldId id="275" r:id="rId5"/>
    <p:sldId id="271" r:id="rId6"/>
    <p:sldId id="273" r:id="rId7"/>
    <p:sldId id="274" r:id="rId8"/>
    <p:sldId id="27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45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598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05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030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31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01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98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707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359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63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163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5DAFB-3A32-489A-B2E3-A30A91A34B61}" type="datetimeFigureOut">
              <a:rPr lang="tr-TR" smtClean="0"/>
              <a:t>30.9.2024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4097-AC23-40DD-8F54-BED4590E8B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683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enyurt.edu.t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ilgiislem@esenyurt.edu.t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suzem@esenyurt.edu.t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26713" y="4921073"/>
            <a:ext cx="8825658" cy="55226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bg1"/>
                  </a:glow>
                  <a:reflection endPos="0" dist="50800" dir="5400000" sy="-100000" algn="bl" rotWithShape="0"/>
                </a:effectLst>
              </a:rPr>
              <a:t>UZAKTAN EĞİTİM SİSTEMİ</a:t>
            </a:r>
            <a:endParaRPr lang="tr-TR" sz="4400" b="1" dirty="0">
              <a:solidFill>
                <a:srgbClr val="002060"/>
              </a:solidFill>
              <a:effectLst>
                <a:glow rad="63500">
                  <a:schemeClr val="bg1"/>
                </a:glow>
                <a:reflection endPos="0" dist="50800" dir="5400000" sy="-100000" algn="bl" rotWithShape="0"/>
              </a:effectLst>
            </a:endParaRPr>
          </a:p>
        </p:txBody>
      </p:sp>
      <p:pic>
        <p:nvPicPr>
          <p:cNvPr id="1026" name="Picture 2" descr="https://s3.cloud.ngn.com.tr/static/loginlogo/229E7BF6D5C87C691EEF6EB78CCDB8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689" y="906075"/>
            <a:ext cx="6292294" cy="314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6139542" y="3618410"/>
            <a:ext cx="6270171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100" dirty="0" smtClean="0">
                <a:solidFill>
                  <a:schemeClr val="accent5">
                    <a:lumMod val="50000"/>
                  </a:schemeClr>
                </a:solidFill>
              </a:rPr>
              <a:t>UZAKTAN EĞİTİM UYG. VE ARŞ. MER.</a:t>
            </a:r>
            <a:endParaRPr lang="tr-TR" sz="21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712" y="230662"/>
            <a:ext cx="10214288" cy="624428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0" y="1771528"/>
            <a:ext cx="270201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sz="2000" dirty="0" smtClean="0"/>
              <a:t>Bilgisayarınızdan Google </a:t>
            </a:r>
            <a:r>
              <a:rPr lang="tr-TR" sz="2000" dirty="0" err="1" smtClean="0"/>
              <a:t>Chrome</a:t>
            </a:r>
            <a:r>
              <a:rPr lang="tr-TR" sz="2000" dirty="0" smtClean="0"/>
              <a:t> tarayıcısını açın</a:t>
            </a:r>
          </a:p>
          <a:p>
            <a:pPr marL="342900" indent="-342900">
              <a:buFont typeface="+mj-lt"/>
              <a:buAutoNum type="arabicPeriod"/>
            </a:pPr>
            <a:endParaRPr lang="tr-TR" sz="2000" dirty="0" smtClean="0"/>
          </a:p>
          <a:p>
            <a:pPr marL="342900" indent="-342900">
              <a:buFont typeface="+mj-lt"/>
              <a:buAutoNum type="arabicPeriod"/>
            </a:pPr>
            <a:endParaRPr lang="tr-TR" sz="2000" dirty="0"/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hlinkClick r:id="rId3"/>
              </a:rPr>
              <a:t>https://esenyurt.edu.tr/</a:t>
            </a:r>
            <a:r>
              <a:rPr lang="tr-TR" dirty="0" smtClean="0"/>
              <a:t> </a:t>
            </a:r>
            <a:r>
              <a:rPr lang="tr-TR" sz="2000" dirty="0" smtClean="0"/>
              <a:t>web adresin yazın ve tıklayın.</a:t>
            </a:r>
          </a:p>
          <a:p>
            <a:pPr marL="342900" indent="-342900">
              <a:buFont typeface="+mj-lt"/>
              <a:buAutoNum type="arabicPeriod"/>
            </a:pPr>
            <a:endParaRPr lang="tr-TR" sz="2000" dirty="0" smtClean="0"/>
          </a:p>
          <a:p>
            <a:pPr marL="342900" indent="-342900">
              <a:buFont typeface="+mj-lt"/>
              <a:buAutoNum type="arabicPeriod"/>
            </a:pPr>
            <a:endParaRPr lang="tr-TR" sz="2000" dirty="0"/>
          </a:p>
          <a:p>
            <a:pPr marL="342900" indent="-342900">
              <a:buFont typeface="+mj-lt"/>
              <a:buAutoNum type="arabicPeriod"/>
            </a:pPr>
            <a:r>
              <a:rPr lang="tr-TR" sz="2000" dirty="0" smtClean="0"/>
              <a:t>Açılan sayfada </a:t>
            </a:r>
            <a:r>
              <a:rPr lang="tr-TR" sz="2000" u="sng" dirty="0" smtClean="0"/>
              <a:t>Uzaktan Eğitim Merkezi </a:t>
            </a:r>
            <a:r>
              <a:rPr lang="tr-TR" sz="2000" dirty="0" smtClean="0"/>
              <a:t>simgesine tıklayın</a:t>
            </a:r>
            <a:endParaRPr lang="tr-TR" sz="2000" dirty="0"/>
          </a:p>
        </p:txBody>
      </p:sp>
      <p:sp>
        <p:nvSpPr>
          <p:cNvPr id="6" name="Oval 5"/>
          <p:cNvSpPr/>
          <p:nvPr/>
        </p:nvSpPr>
        <p:spPr>
          <a:xfrm>
            <a:off x="10025449" y="3155563"/>
            <a:ext cx="1741244" cy="17961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 flipH="1">
            <a:off x="2240692" y="4267200"/>
            <a:ext cx="7817708" cy="10379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1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352697" y="2050868"/>
            <a:ext cx="31481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tr-TR" sz="2400" dirty="0" smtClean="0"/>
              <a:t>Kullanıcı adınızı ve şifrenizi yazın ve sisteme giriş yapın.</a:t>
            </a:r>
          </a:p>
          <a:p>
            <a:endParaRPr lang="tr-TR" sz="2400" dirty="0" smtClean="0"/>
          </a:p>
          <a:p>
            <a:r>
              <a:rPr lang="tr-TR" sz="2400" b="1" dirty="0" smtClean="0"/>
              <a:t>Kullanıcı adınız: </a:t>
            </a:r>
            <a:r>
              <a:rPr lang="tr-TR" sz="2400" dirty="0" smtClean="0"/>
              <a:t>Başında «o» harfi ile öğrenci numaranızdır.</a:t>
            </a:r>
          </a:p>
          <a:p>
            <a:endParaRPr lang="tr-TR" sz="2400" dirty="0" smtClean="0"/>
          </a:p>
          <a:p>
            <a:r>
              <a:rPr lang="tr-TR" sz="2400" b="1" dirty="0" smtClean="0"/>
              <a:t>Şifre: </a:t>
            </a:r>
            <a:r>
              <a:rPr lang="tr-TR" sz="2400" dirty="0" smtClean="0"/>
              <a:t>TC kimlik numaranızdır.</a:t>
            </a:r>
            <a:endParaRPr lang="tr-TR" sz="2400" dirty="0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631" y="0"/>
            <a:ext cx="8090369" cy="6858000"/>
          </a:xfrm>
        </p:spPr>
      </p:pic>
      <p:cxnSp>
        <p:nvCxnSpPr>
          <p:cNvPr id="8" name="Düz Bağlayıcı 7"/>
          <p:cNvCxnSpPr>
            <a:endCxn id="6" idx="2"/>
          </p:cNvCxnSpPr>
          <p:nvPr/>
        </p:nvCxnSpPr>
        <p:spPr>
          <a:xfrm flipV="1">
            <a:off x="3317966" y="3836686"/>
            <a:ext cx="1724297" cy="102269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etin kutusu 1"/>
          <p:cNvSpPr txBox="1"/>
          <p:nvPr/>
        </p:nvSpPr>
        <p:spPr>
          <a:xfrm>
            <a:off x="5225143" y="3385182"/>
            <a:ext cx="17504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O123456789</a:t>
            </a:r>
            <a:endParaRPr lang="tr-TR" dirty="0"/>
          </a:p>
        </p:txBody>
      </p:sp>
      <p:cxnSp>
        <p:nvCxnSpPr>
          <p:cNvPr id="15" name="Düz Ok Bağlayıcısı 14"/>
          <p:cNvCxnSpPr/>
          <p:nvPr/>
        </p:nvCxnSpPr>
        <p:spPr>
          <a:xfrm flipV="1">
            <a:off x="2717074" y="339634"/>
            <a:ext cx="6557555" cy="2474354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042263" y="3200400"/>
            <a:ext cx="2952205" cy="127257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Dersleriniz aşağıdaki gibi gözükecektir.</a:t>
            </a:r>
            <a:endParaRPr lang="tr-TR" sz="32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955" y="845322"/>
            <a:ext cx="9209396" cy="571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ÖNEMLİ!</a:t>
            </a:r>
            <a:endParaRPr lang="tr-T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9976"/>
            <a:ext cx="10515600" cy="5408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Sevgili Öğrenciler;</a:t>
            </a:r>
          </a:p>
          <a:p>
            <a:pPr marL="0" indent="0">
              <a:buNone/>
            </a:pPr>
            <a:endParaRPr lang="tr-T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b="1" dirty="0" smtClean="0"/>
              <a:t>Microsoft </a:t>
            </a:r>
            <a:r>
              <a:rPr lang="tr-TR" b="1" dirty="0" err="1" smtClean="0"/>
              <a:t>Teams</a:t>
            </a:r>
            <a:r>
              <a:rPr lang="tr-TR" b="1" dirty="0" smtClean="0"/>
              <a:t>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ile yapılacak olan derslere bağlanmak için okulumuzun Bilgi İşlem Dairesi başkanlığından </a:t>
            </a:r>
            <a:r>
              <a:rPr lang="tr-TR" b="1" dirty="0" smtClean="0"/>
              <a:t>öğrenci mail hesabınızı ve şifrenizi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almanız gerekli, aktif kullanmanız ise önemlidir.</a:t>
            </a:r>
          </a:p>
          <a:p>
            <a:pPr marL="0" indent="0">
              <a:buNone/>
            </a:pP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Öğrenci mailleri </a:t>
            </a:r>
            <a:r>
              <a:rPr lang="tr-TR" b="1" dirty="0" smtClean="0">
                <a:hlinkClick r:id="rId2"/>
              </a:rPr>
              <a:t>bilgiislem@esenyurt.edu.tr</a:t>
            </a:r>
            <a:r>
              <a:rPr lang="tr-TR" b="1" dirty="0" smtClean="0"/>
              <a:t> adresinden talep edilmelidir.</a:t>
            </a:r>
          </a:p>
        </p:txBody>
      </p:sp>
    </p:spTree>
    <p:extLst>
      <p:ext uri="{BB962C8B-B14F-4D97-AF65-F5344CB8AC3E}">
        <p14:creationId xmlns:p14="http://schemas.microsoft.com/office/powerpoint/2010/main" val="16108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ÖNEMLİ!</a:t>
            </a:r>
            <a:endParaRPr lang="tr-T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9976"/>
            <a:ext cx="10515600" cy="5408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UZAKTAN </a:t>
            </a: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EĞİTİMLE İLGİLİ TÜM SORU VE SORUNLARINIZ İÇİN</a:t>
            </a:r>
          </a:p>
          <a:p>
            <a:pPr marL="0" indent="0" algn="ctr">
              <a:buNone/>
            </a:pP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4000" b="1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esuzem@esenyurt.edu.tr</a:t>
            </a:r>
            <a:endParaRPr lang="tr-TR" sz="4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ADRESİ ÜZERİNDEN İLETİŞİME GEÇEBİLİRSİNİZ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tr-T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NOT: </a:t>
            </a:r>
            <a:r>
              <a:rPr lang="tr-TR" dirty="0" smtClean="0"/>
              <a:t>Öğrenci maillerini kullanarak mail atmanız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53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7070"/>
          </a:xfrm>
        </p:spPr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Kılavuza Ulaşmak için QR kodu okutabilirsiniz.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197" y="1385887"/>
            <a:ext cx="541020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2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77475" y="4894947"/>
            <a:ext cx="8825658" cy="86142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endPos="0" dist="50800" dir="5400000" sy="-100000" algn="bl" rotWithShape="0"/>
                </a:effectLst>
              </a:rPr>
              <a:t>Başarı dileklerimizle…</a:t>
            </a:r>
            <a:endParaRPr lang="tr-TR" sz="4000" dirty="0">
              <a:solidFill>
                <a:srgbClr val="002060"/>
              </a:solidFill>
              <a:effectLst>
                <a:glow rad="63500">
                  <a:schemeClr val="bg1"/>
                </a:glow>
                <a:reflection endPos="0" dist="50800" dir="5400000" sy="-100000" algn="bl" rotWithShape="0"/>
              </a:effectLst>
            </a:endParaRPr>
          </a:p>
        </p:txBody>
      </p:sp>
      <p:pic>
        <p:nvPicPr>
          <p:cNvPr id="1026" name="Picture 2" descr="https://s3.cloud.ngn.com.tr/static/loginlogo/229E7BF6D5C87C691EEF6EB78CCDB8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689" y="906075"/>
            <a:ext cx="6292294" cy="314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141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Dersleriniz aşağıdaki gibi gözükecektir.</vt:lpstr>
      <vt:lpstr>ÖNEMLİ!</vt:lpstr>
      <vt:lpstr>ÖNEMLİ!</vt:lpstr>
      <vt:lpstr>Kılavuza Ulaşmak için QR kodu okutabilirsiniz.</vt:lpstr>
      <vt:lpstr>PowerPoint Sunusu</vt:lpstr>
    </vt:vector>
  </TitlesOfParts>
  <Company>IESU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ESUZEM Uzaktan Eğitim Merkezi</dc:creator>
  <cp:lastModifiedBy>TUNAHAN BASOGLU</cp:lastModifiedBy>
  <cp:revision>26</cp:revision>
  <dcterms:created xsi:type="dcterms:W3CDTF">2023-03-20T19:44:42Z</dcterms:created>
  <dcterms:modified xsi:type="dcterms:W3CDTF">2024-09-30T09:19:45Z</dcterms:modified>
</cp:coreProperties>
</file>